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80" d="100"/>
          <a:sy n="80" d="100"/>
        </p:scale>
        <p:origin x="312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73905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852996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63418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1323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21534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13639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421630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29928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04369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567762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46410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7F25D2A-3B00-4908-A71A-29E3362F8462}" type="datetimeFigureOut">
              <a:rPr lang="en-GB" smtClean="0"/>
              <a:t>11/11/2022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A6A198F-494F-4326-A63F-2A2ECF71395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726277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ow our support for BBC Children in Need helps families access everyday  essential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4287"/>
          <a:stretch/>
        </p:blipFill>
        <p:spPr bwMode="auto">
          <a:xfrm>
            <a:off x="2266121" y="27710"/>
            <a:ext cx="2266123" cy="1244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/>
          <p:cNvSpPr/>
          <p:nvPr/>
        </p:nvSpPr>
        <p:spPr>
          <a:xfrm>
            <a:off x="79514" y="1630017"/>
            <a:ext cx="6679096" cy="2660009"/>
          </a:xfrm>
          <a:prstGeom prst="rect">
            <a:avLst/>
          </a:prstGeom>
          <a:noFill/>
          <a:ln w="101600">
            <a:solidFill>
              <a:schemeClr val="accent4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/>
          <p:cNvSpPr txBox="1"/>
          <p:nvPr/>
        </p:nvSpPr>
        <p:spPr>
          <a:xfrm>
            <a:off x="1818460" y="1649895"/>
            <a:ext cx="316144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Friday 18</a:t>
            </a:r>
            <a:r>
              <a:rPr lang="en-GB" b="1" u="sng" baseline="30000" dirty="0">
                <a:latin typeface="Century Gothic" panose="020B0502020202020204" pitchFamily="34" charset="0"/>
              </a:rPr>
              <a:t>th</a:t>
            </a:r>
            <a:r>
              <a:rPr lang="en-GB" b="1" u="sng" dirty="0">
                <a:latin typeface="Century Gothic" panose="020B0502020202020204" pitchFamily="34" charset="0"/>
              </a:rPr>
              <a:t> November 2022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3411" y="1935535"/>
            <a:ext cx="6861174" cy="263149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School Council have decided that this year we are raising </a:t>
            </a:r>
          </a:p>
          <a:p>
            <a:r>
              <a:rPr lang="en-GB" b="1" u="sng" dirty="0">
                <a:latin typeface="Century Gothic" panose="020B0502020202020204" pitchFamily="34" charset="0"/>
              </a:rPr>
              <a:t>money by:</a:t>
            </a:r>
          </a:p>
          <a:p>
            <a:endParaRPr lang="en-GB" sz="300" b="1" u="sng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Having a cake sale (organised by Blue Class)</a:t>
            </a:r>
          </a:p>
          <a:p>
            <a:r>
              <a:rPr lang="en-GB" dirty="0">
                <a:latin typeface="Century Gothic" panose="020B0502020202020204" pitchFamily="34" charset="0"/>
              </a:rPr>
              <a:t>     Please bring 50p to buy a cake on Friday 18</a:t>
            </a:r>
            <a:r>
              <a:rPr lang="en-GB" baseline="30000" dirty="0">
                <a:latin typeface="Century Gothic" panose="020B0502020202020204" pitchFamily="34" charset="0"/>
              </a:rPr>
              <a:t>th</a:t>
            </a:r>
            <a:r>
              <a:rPr lang="en-GB" dirty="0">
                <a:latin typeface="Century Gothic" panose="020B0502020202020204" pitchFamily="34" charset="0"/>
              </a:rPr>
              <a:t> November.</a:t>
            </a:r>
          </a:p>
          <a:p>
            <a:endParaRPr lang="en-GB" dirty="0">
              <a:latin typeface="Century Gothic" panose="020B0502020202020204" pitchFamily="34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latin typeface="Century Gothic" panose="020B0502020202020204" pitchFamily="34" charset="0"/>
              </a:rPr>
              <a:t>Having a colouring competition.  </a:t>
            </a:r>
          </a:p>
          <a:p>
            <a:r>
              <a:rPr lang="en-GB" dirty="0">
                <a:latin typeface="Century Gothic" panose="020B0502020202020204" pitchFamily="34" charset="0"/>
              </a:rPr>
              <a:t>    Bring 50p to school, take a colouring sheet and</a:t>
            </a:r>
          </a:p>
          <a:p>
            <a:r>
              <a:rPr lang="en-GB" dirty="0">
                <a:latin typeface="Century Gothic" panose="020B0502020202020204" pitchFamily="34" charset="0"/>
              </a:rPr>
              <a:t>    complete it ready for judging on Friday 18</a:t>
            </a:r>
            <a:r>
              <a:rPr lang="en-GB" baseline="30000" dirty="0">
                <a:latin typeface="Century Gothic" panose="020B0502020202020204" pitchFamily="34" charset="0"/>
              </a:rPr>
              <a:t>th</a:t>
            </a:r>
            <a:r>
              <a:rPr lang="en-GB" dirty="0">
                <a:latin typeface="Century Gothic" panose="020B0502020202020204" pitchFamily="34" charset="0"/>
              </a:rPr>
              <a:t> November.</a:t>
            </a:r>
          </a:p>
          <a:p>
            <a:r>
              <a:rPr lang="en-GB" dirty="0">
                <a:latin typeface="Century Gothic" panose="020B0502020202020204" pitchFamily="34" charset="0"/>
              </a:rPr>
              <a:t>   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109406" y="1264865"/>
            <a:ext cx="257955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b="1" u="sng" dirty="0">
                <a:latin typeface="Century Gothic" panose="020B0502020202020204" pitchFamily="34" charset="0"/>
              </a:rPr>
              <a:t>BBC Children in Need</a:t>
            </a:r>
          </a:p>
        </p:txBody>
      </p:sp>
    </p:spTree>
    <p:extLst>
      <p:ext uri="{BB962C8B-B14F-4D97-AF65-F5344CB8AC3E}">
        <p14:creationId xmlns:p14="http://schemas.microsoft.com/office/powerpoint/2010/main" val="35707075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36</TotalTime>
  <Words>72</Words>
  <Application>Microsoft Office PowerPoint</Application>
  <PresentationFormat>A4 Paper (210x297 mm)</PresentationFormat>
  <Paragraphs>12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Century Gothic</vt:lpstr>
      <vt:lpstr>Office Theme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 Mellor DUP</dc:creator>
  <cp:lastModifiedBy>F Templeton DUP</cp:lastModifiedBy>
  <cp:revision>6</cp:revision>
  <cp:lastPrinted>2022-11-10T17:14:11Z</cp:lastPrinted>
  <dcterms:created xsi:type="dcterms:W3CDTF">2021-11-12T08:10:10Z</dcterms:created>
  <dcterms:modified xsi:type="dcterms:W3CDTF">2022-11-11T15:58:28Z</dcterms:modified>
</cp:coreProperties>
</file>